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6" r:id="rId5"/>
    <p:sldId id="299" r:id="rId6"/>
    <p:sldId id="301" r:id="rId7"/>
    <p:sldId id="302" r:id="rId8"/>
    <p:sldId id="310" r:id="rId9"/>
    <p:sldId id="303" r:id="rId10"/>
    <p:sldId id="300" r:id="rId11"/>
    <p:sldId id="298" r:id="rId12"/>
    <p:sldId id="297" r:id="rId13"/>
    <p:sldId id="294" r:id="rId14"/>
    <p:sldId id="295" r:id="rId15"/>
    <p:sldId id="311" r:id="rId16"/>
    <p:sldId id="312" r:id="rId17"/>
    <p:sldId id="292" r:id="rId18"/>
    <p:sldId id="293" r:id="rId19"/>
    <p:sldId id="291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304" r:id="rId37"/>
    <p:sldId id="305" r:id="rId38"/>
    <p:sldId id="306" r:id="rId39"/>
    <p:sldId id="307" r:id="rId40"/>
    <p:sldId id="308" r:id="rId41"/>
    <p:sldId id="309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B4"/>
    <a:srgbClr val="FF7C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04" d="100"/>
          <a:sy n="104" d="100"/>
        </p:scale>
        <p:origin x="-30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21" Type="http://schemas.openxmlformats.org/officeDocument/2006/relationships/image" Target="../media/image145.sv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sv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sv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svg"/><Relationship Id="rId4" Type="http://schemas.openxmlformats.org/officeDocument/2006/relationships/image" Target="../media/image150.svg"/><Relationship Id="rId9" Type="http://schemas.openxmlformats.org/officeDocument/2006/relationships/image" Target="../media/image1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sv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21" Type="http://schemas.openxmlformats.org/officeDocument/2006/relationships/image" Target="../media/image178.svg"/><Relationship Id="rId7" Type="http://schemas.openxmlformats.org/officeDocument/2006/relationships/image" Target="../media/image164.svg"/><Relationship Id="rId12" Type="http://schemas.openxmlformats.org/officeDocument/2006/relationships/image" Target="../media/image169.png"/><Relationship Id="rId17" Type="http://schemas.openxmlformats.org/officeDocument/2006/relationships/image" Target="../media/image174.sv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svg"/><Relationship Id="rId5" Type="http://schemas.openxmlformats.org/officeDocument/2006/relationships/image" Target="../media/image162.svg"/><Relationship Id="rId15" Type="http://schemas.openxmlformats.org/officeDocument/2006/relationships/image" Target="../media/image172.svg"/><Relationship Id="rId10" Type="http://schemas.openxmlformats.org/officeDocument/2006/relationships/image" Target="../media/image167.png"/><Relationship Id="rId19" Type="http://schemas.openxmlformats.org/officeDocument/2006/relationships/image" Target="../media/image176.svg"/><Relationship Id="rId4" Type="http://schemas.openxmlformats.org/officeDocument/2006/relationships/image" Target="../media/image161.png"/><Relationship Id="rId9" Type="http://schemas.openxmlformats.org/officeDocument/2006/relationships/image" Target="../media/image166.svg"/><Relationship Id="rId14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svg"/><Relationship Id="rId18" Type="http://schemas.openxmlformats.org/officeDocument/2006/relationships/image" Target="../media/image193.png"/><Relationship Id="rId3" Type="http://schemas.openxmlformats.org/officeDocument/2006/relationships/image" Target="../media/image160.png"/><Relationship Id="rId21" Type="http://schemas.openxmlformats.org/officeDocument/2006/relationships/image" Target="../media/image196.svg"/><Relationship Id="rId7" Type="http://schemas.openxmlformats.org/officeDocument/2006/relationships/image" Target="../media/image182.svg"/><Relationship Id="rId12" Type="http://schemas.openxmlformats.org/officeDocument/2006/relationships/image" Target="../media/image187.png"/><Relationship Id="rId17" Type="http://schemas.openxmlformats.org/officeDocument/2006/relationships/image" Target="../media/image192.svg"/><Relationship Id="rId2" Type="http://schemas.openxmlformats.org/officeDocument/2006/relationships/image" Target="../media/image159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svg"/><Relationship Id="rId5" Type="http://schemas.openxmlformats.org/officeDocument/2006/relationships/image" Target="../media/image180.svg"/><Relationship Id="rId15" Type="http://schemas.openxmlformats.org/officeDocument/2006/relationships/image" Target="../media/image190.svg"/><Relationship Id="rId10" Type="http://schemas.openxmlformats.org/officeDocument/2006/relationships/image" Target="../media/image185.png"/><Relationship Id="rId19" Type="http://schemas.openxmlformats.org/officeDocument/2006/relationships/image" Target="../media/image194.svg"/><Relationship Id="rId4" Type="http://schemas.openxmlformats.org/officeDocument/2006/relationships/image" Target="../media/image179.png"/><Relationship Id="rId9" Type="http://schemas.openxmlformats.org/officeDocument/2006/relationships/image" Target="../media/image184.svg"/><Relationship Id="rId14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svg"/><Relationship Id="rId3" Type="http://schemas.openxmlformats.org/officeDocument/2006/relationships/image" Target="../media/image198.svg"/><Relationship Id="rId7" Type="http://schemas.openxmlformats.org/officeDocument/2006/relationships/image" Target="../media/image202.sv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6.svg"/><Relationship Id="rId5" Type="http://schemas.openxmlformats.org/officeDocument/2006/relationships/image" Target="../media/image200.svg"/><Relationship Id="rId15" Type="http://schemas.openxmlformats.org/officeDocument/2006/relationships/image" Target="../media/image210.sv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svg"/><Relationship Id="rId14" Type="http://schemas.openxmlformats.org/officeDocument/2006/relationships/image" Target="../media/image20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sv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9" Type="http://schemas.openxmlformats.org/officeDocument/2006/relationships/image" Target="../media/image248.png"/><Relationship Id="rId21" Type="http://schemas.openxmlformats.org/officeDocument/2006/relationships/image" Target="../media/image230.svg"/><Relationship Id="rId34" Type="http://schemas.openxmlformats.org/officeDocument/2006/relationships/image" Target="../media/image243.png"/><Relationship Id="rId42" Type="http://schemas.openxmlformats.org/officeDocument/2006/relationships/image" Target="../media/image251.png"/><Relationship Id="rId47" Type="http://schemas.openxmlformats.org/officeDocument/2006/relationships/image" Target="../media/image256.png"/><Relationship Id="rId50" Type="http://schemas.openxmlformats.org/officeDocument/2006/relationships/image" Target="../media/image259.svg"/><Relationship Id="rId55" Type="http://schemas.openxmlformats.org/officeDocument/2006/relationships/image" Target="../media/image264.jpeg"/><Relationship Id="rId7" Type="http://schemas.openxmlformats.org/officeDocument/2006/relationships/image" Target="../media/image216.sv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29" Type="http://schemas.openxmlformats.org/officeDocument/2006/relationships/image" Target="../media/image238.svg"/><Relationship Id="rId11" Type="http://schemas.openxmlformats.org/officeDocument/2006/relationships/image" Target="../media/image220.sv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37" Type="http://schemas.openxmlformats.org/officeDocument/2006/relationships/image" Target="../media/image246.png"/><Relationship Id="rId40" Type="http://schemas.openxmlformats.org/officeDocument/2006/relationships/image" Target="../media/image249.png"/><Relationship Id="rId45" Type="http://schemas.openxmlformats.org/officeDocument/2006/relationships/image" Target="../media/image254.png"/><Relationship Id="rId53" Type="http://schemas.openxmlformats.org/officeDocument/2006/relationships/image" Target="../media/image262.png"/><Relationship Id="rId5" Type="http://schemas.openxmlformats.org/officeDocument/2006/relationships/image" Target="../media/image214.sv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svg"/><Relationship Id="rId44" Type="http://schemas.openxmlformats.org/officeDocument/2006/relationships/image" Target="../media/image253.png"/><Relationship Id="rId52" Type="http://schemas.openxmlformats.org/officeDocument/2006/relationships/image" Target="../media/image261.svg"/><Relationship Id="rId4" Type="http://schemas.openxmlformats.org/officeDocument/2006/relationships/image" Target="../media/image213.png"/><Relationship Id="rId9" Type="http://schemas.openxmlformats.org/officeDocument/2006/relationships/image" Target="../media/image218.sv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svg"/><Relationship Id="rId30" Type="http://schemas.openxmlformats.org/officeDocument/2006/relationships/image" Target="../media/image239.png"/><Relationship Id="rId35" Type="http://schemas.openxmlformats.org/officeDocument/2006/relationships/image" Target="../media/image244.png"/><Relationship Id="rId43" Type="http://schemas.openxmlformats.org/officeDocument/2006/relationships/image" Target="../media/image252.png"/><Relationship Id="rId48" Type="http://schemas.openxmlformats.org/officeDocument/2006/relationships/image" Target="../media/image257.svg"/><Relationship Id="rId8" Type="http://schemas.openxmlformats.org/officeDocument/2006/relationships/image" Target="../media/image217.png"/><Relationship Id="rId51" Type="http://schemas.openxmlformats.org/officeDocument/2006/relationships/image" Target="../media/image260.png"/><Relationship Id="rId3" Type="http://schemas.openxmlformats.org/officeDocument/2006/relationships/image" Target="../media/image212.sv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svg"/><Relationship Id="rId33" Type="http://schemas.openxmlformats.org/officeDocument/2006/relationships/image" Target="../media/image242.png"/><Relationship Id="rId38" Type="http://schemas.openxmlformats.org/officeDocument/2006/relationships/image" Target="../media/image247.png"/><Relationship Id="rId46" Type="http://schemas.openxmlformats.org/officeDocument/2006/relationships/image" Target="../media/image255.svg"/><Relationship Id="rId20" Type="http://schemas.openxmlformats.org/officeDocument/2006/relationships/image" Target="../media/image229.png"/><Relationship Id="rId41" Type="http://schemas.openxmlformats.org/officeDocument/2006/relationships/image" Target="../media/image250.png"/><Relationship Id="rId54" Type="http://schemas.openxmlformats.org/officeDocument/2006/relationships/image" Target="../media/image26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5" Type="http://schemas.openxmlformats.org/officeDocument/2006/relationships/image" Target="../media/image224.png"/><Relationship Id="rId23" Type="http://schemas.openxmlformats.org/officeDocument/2006/relationships/image" Target="../media/image232.svg"/><Relationship Id="rId28" Type="http://schemas.openxmlformats.org/officeDocument/2006/relationships/image" Target="../media/image237.png"/><Relationship Id="rId36" Type="http://schemas.openxmlformats.org/officeDocument/2006/relationships/image" Target="../media/image245.png"/><Relationship Id="rId49" Type="http://schemas.openxmlformats.org/officeDocument/2006/relationships/image" Target="../media/image2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svg"/><Relationship Id="rId12" Type="http://schemas.openxmlformats.org/officeDocument/2006/relationships/comments" Target="../comments/comment1.xml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4.svg"/><Relationship Id="rId5" Type="http://schemas.openxmlformats.org/officeDocument/2006/relationships/image" Target="../media/image268.sv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svg"/><Relationship Id="rId12" Type="http://schemas.openxmlformats.org/officeDocument/2006/relationships/comments" Target="../comments/comment2.xml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11" Type="http://schemas.openxmlformats.org/officeDocument/2006/relationships/image" Target="../media/image284.svg"/><Relationship Id="rId5" Type="http://schemas.openxmlformats.org/officeDocument/2006/relationships/image" Target="../media/image278.sv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svg"/><Relationship Id="rId18" Type="http://schemas.openxmlformats.org/officeDocument/2006/relationships/image" Target="../media/image301.png"/><Relationship Id="rId3" Type="http://schemas.openxmlformats.org/officeDocument/2006/relationships/image" Target="../media/image286.svg"/><Relationship Id="rId21" Type="http://schemas.openxmlformats.org/officeDocument/2006/relationships/image" Target="../media/image304.svg"/><Relationship Id="rId7" Type="http://schemas.openxmlformats.org/officeDocument/2006/relationships/image" Target="../media/image290.svg"/><Relationship Id="rId12" Type="http://schemas.openxmlformats.org/officeDocument/2006/relationships/image" Target="../media/image295.png"/><Relationship Id="rId17" Type="http://schemas.openxmlformats.org/officeDocument/2006/relationships/image" Target="../media/image300.svg"/><Relationship Id="rId2" Type="http://schemas.openxmlformats.org/officeDocument/2006/relationships/image" Target="../media/image285.png"/><Relationship Id="rId16" Type="http://schemas.openxmlformats.org/officeDocument/2006/relationships/image" Target="../media/image299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11" Type="http://schemas.openxmlformats.org/officeDocument/2006/relationships/image" Target="../media/image294.svg"/><Relationship Id="rId5" Type="http://schemas.openxmlformats.org/officeDocument/2006/relationships/image" Target="../media/image288.svg"/><Relationship Id="rId15" Type="http://schemas.openxmlformats.org/officeDocument/2006/relationships/image" Target="../media/image298.svg"/><Relationship Id="rId23" Type="http://schemas.openxmlformats.org/officeDocument/2006/relationships/image" Target="../media/image306.svg"/><Relationship Id="rId10" Type="http://schemas.openxmlformats.org/officeDocument/2006/relationships/image" Target="../media/image293.png"/><Relationship Id="rId19" Type="http://schemas.openxmlformats.org/officeDocument/2006/relationships/image" Target="../media/image302.svg"/><Relationship Id="rId4" Type="http://schemas.openxmlformats.org/officeDocument/2006/relationships/image" Target="../media/image287.png"/><Relationship Id="rId9" Type="http://schemas.openxmlformats.org/officeDocument/2006/relationships/image" Target="../media/image292.svg"/><Relationship Id="rId14" Type="http://schemas.openxmlformats.org/officeDocument/2006/relationships/image" Target="../media/image297.png"/><Relationship Id="rId22" Type="http://schemas.openxmlformats.org/officeDocument/2006/relationships/image" Target="../media/image3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sv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sv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sv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sv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03.png"/><Relationship Id="rId7" Type="http://schemas.openxmlformats.org/officeDocument/2006/relationships/image" Target="../media/image6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svg"/><Relationship Id="rId3" Type="http://schemas.openxmlformats.org/officeDocument/2006/relationships/image" Target="../media/image344.svg"/><Relationship Id="rId7" Type="http://schemas.openxmlformats.org/officeDocument/2006/relationships/image" Target="../media/image348.svg"/><Relationship Id="rId12" Type="http://schemas.openxmlformats.org/officeDocument/2006/relationships/image" Target="../media/image353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svg"/><Relationship Id="rId5" Type="http://schemas.openxmlformats.org/officeDocument/2006/relationships/image" Target="../media/image346.sv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svg"/><Relationship Id="rId14" Type="http://schemas.openxmlformats.org/officeDocument/2006/relationships/image" Target="../media/image3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0.sv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8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openxmlformats.org/officeDocument/2006/relationships/image" Target="../media/image29.png"/><Relationship Id="rId5" Type="http://schemas.openxmlformats.org/officeDocument/2006/relationships/image" Target="../media/image58.svg"/><Relationship Id="rId15" Type="http://schemas.openxmlformats.org/officeDocument/2006/relationships/image" Target="../media/image67.pn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sv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svg"/><Relationship Id="rId9" Type="http://schemas.openxmlformats.org/officeDocument/2006/relationships/image" Target="../media/image36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79.jpg"/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12" Type="http://schemas.openxmlformats.org/officeDocument/2006/relationships/image" Target="../media/image78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jp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emf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emf"/><Relationship Id="rId9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3.png"/><Relationship Id="rId7" Type="http://schemas.openxmlformats.org/officeDocument/2006/relationships/image" Target="../media/image11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7" name="Picture 86" descr="Chart, line chart&#10;&#10;Description automatically generated">
            <a:extLst>
              <a:ext uri="{FF2B5EF4-FFF2-40B4-BE49-F238E27FC236}">
                <a16:creationId xmlns:a16="http://schemas.microsoft.com/office/drawing/2014/main" id="{43039EC4-1BB0-404C-808A-1C485538151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11722" y="0"/>
            <a:ext cx="3009900" cy="1549400"/>
          </a:xfrm>
          <a:prstGeom prst="rect">
            <a:avLst/>
          </a:prstGeom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59228" y="-1162944"/>
            <a:ext cx="1095376" cy="1095376"/>
          </a:xfrm>
          <a:prstGeom prst="rect">
            <a:avLst/>
          </a:prstGeom>
          <a:ln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854604" y="-442913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6" name="Picture 115" descr="Chart, line chart&#10;&#10;Description automatically generated">
            <a:extLst>
              <a:ext uri="{FF2B5EF4-FFF2-40B4-BE49-F238E27FC236}">
                <a16:creationId xmlns:a16="http://schemas.microsoft.com/office/drawing/2014/main" id="{8C0A6790-4FBB-C644-9869-0C6726D071D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11722" y="3101664"/>
            <a:ext cx="3009900" cy="15621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460946" y="1854618"/>
            <a:ext cx="1573633" cy="11802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9034579" y="2719833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575427" y="196163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65998" y="2789931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20529</TotalTime>
  <Words>413</Words>
  <Application>Microsoft Macintosh PowerPoint</Application>
  <PresentationFormat>Widescreen</PresentationFormat>
  <Paragraphs>164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83</cp:revision>
  <dcterms:created xsi:type="dcterms:W3CDTF">2021-10-18T14:27:32Z</dcterms:created>
  <dcterms:modified xsi:type="dcterms:W3CDTF">2021-11-15T10:19:58Z</dcterms:modified>
</cp:coreProperties>
</file>